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710" r:id="rId2"/>
    <p:sldId id="1052" r:id="rId3"/>
    <p:sldId id="1126" r:id="rId4"/>
    <p:sldId id="1125" r:id="rId5"/>
  </p:sldIdLst>
  <p:sldSz cx="6858000" cy="9144000" type="letter"/>
  <p:notesSz cx="7010400" cy="9296400"/>
  <p:defaultTextStyle>
    <a:defPPr>
      <a:defRPr lang="es-ES_trad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7625D8A7-978E-4B06-B391-E9B56B9F5974}">
          <p14:sldIdLst>
            <p14:sldId id="710"/>
            <p14:sldId id="1052"/>
            <p14:sldId id="1126"/>
            <p14:sldId id="112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245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1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3195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5126" autoAdjust="0"/>
  </p:normalViewPr>
  <p:slideViewPr>
    <p:cSldViewPr>
      <p:cViewPr varScale="1">
        <p:scale>
          <a:sx n="47" d="100"/>
          <a:sy n="47" d="100"/>
        </p:scale>
        <p:origin x="2196" y="64"/>
      </p:cViewPr>
      <p:guideLst>
        <p:guide orient="horz" pos="2245"/>
        <p:guide pos="2160"/>
      </p:guideLst>
    </p:cSldViewPr>
  </p:slideViewPr>
  <p:outlineViewPr>
    <p:cViewPr>
      <p:scale>
        <a:sx n="50" d="100"/>
        <a:sy n="50" d="100"/>
      </p:scale>
      <p:origin x="0" y="-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9878"/>
    </p:cViewPr>
  </p:sorterViewPr>
  <p:notesViewPr>
    <p:cSldViewPr>
      <p:cViewPr varScale="1">
        <p:scale>
          <a:sx n="51" d="100"/>
          <a:sy n="51" d="100"/>
        </p:scale>
        <p:origin x="2862" y="90"/>
      </p:cViewPr>
      <p:guideLst>
        <p:guide orient="horz" pos="2928"/>
        <p:guide pos="22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759" y="6"/>
            <a:ext cx="3038649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791" tIns="49893" rIns="99791" bIns="49893" numCol="1" anchor="t" anchorCtr="0" compatLnSpc="1">
            <a:prstTxWarp prst="textNoShape">
              <a:avLst/>
            </a:prstTxWarp>
          </a:bodyPr>
          <a:lstStyle>
            <a:lvl1pPr algn="r" defTabSz="999254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" y="8831266"/>
            <a:ext cx="3038649" cy="465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791" tIns="49893" rIns="99791" bIns="49893" numCol="1" anchor="b" anchorCtr="0" compatLnSpc="1">
            <a:prstTxWarp prst="textNoShape">
              <a:avLst/>
            </a:prstTxWarp>
          </a:bodyPr>
          <a:lstStyle>
            <a:lvl1pPr algn="l" defTabSz="999254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759" y="8831266"/>
            <a:ext cx="3038649" cy="465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791" tIns="49893" rIns="99791" bIns="49893" numCol="1" anchor="b" anchorCtr="0" compatLnSpc="1">
            <a:prstTxWarp prst="textNoShape">
              <a:avLst/>
            </a:prstTxWarp>
          </a:bodyPr>
          <a:lstStyle>
            <a:lvl1pPr algn="r" defTabSz="999254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fld id="{41B0B467-DAAF-4AF7-9CEE-5AD230D612A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436581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45884" y="0"/>
            <a:ext cx="3064522" cy="442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832" rIns="93663" bIns="46832" numCol="1" anchor="t" anchorCtr="0" compatLnSpc="1">
            <a:prstTxWarp prst="textNoShape">
              <a:avLst/>
            </a:prstTxWarp>
          </a:bodyPr>
          <a:lstStyle>
            <a:lvl1pPr algn="r" defTabSz="936178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60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82813" y="665163"/>
            <a:ext cx="2654300" cy="35401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0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8853494"/>
            <a:ext cx="3067759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832" rIns="93663" bIns="46832" numCol="1" anchor="b" anchorCtr="0" compatLnSpc="1">
            <a:prstTxWarp prst="textNoShape">
              <a:avLst/>
            </a:prstTxWarp>
          </a:bodyPr>
          <a:lstStyle>
            <a:lvl1pPr algn="l" defTabSz="936178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encabezado 2"/>
          <p:cNvSpPr>
            <a:spLocks noGrp="1"/>
          </p:cNvSpPr>
          <p:nvPr>
            <p:ph type="hdr" sz="quarter"/>
          </p:nvPr>
        </p:nvSpPr>
        <p:spPr>
          <a:xfrm>
            <a:off x="4" y="4"/>
            <a:ext cx="3038604" cy="4667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7210528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8BB32-9B45-4E1E-BFDA-38E452F3FB8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01C28C-33E4-4CF7-8D58-8221F4432F6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3212EC-A912-407E-ACAC-E73D9689011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38233-0C21-428E-A817-1C2B066F56E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s-ES_tradnl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1137614-47AE-4235-B7C0-6CC54CDCFFB8}" type="slidenum">
              <a:rPr lang="es-ES_tradnl" smtClean="0"/>
              <a:pPr>
                <a:defRPr/>
              </a:pPr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484252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C91504-026A-474D-AFC0-867690C6B5C5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BDFA4-CEEC-45B3-A7FC-74449077B4B9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8C258-BB9B-4CDC-BAC6-090A0E9E6FBE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13F60-FAD7-43FD-A2C1-1E305AABA07D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806AF-97FC-4606-BFC4-8936B2E72B10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EDBA2-2024-40BC-9E78-0B7CFD90BAA7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EBBEB-D94F-442D-A2DD-F17A3913816F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60AA1-E283-49BE-9C35-4B029A58FCC8}" type="slidenum">
              <a:rPr lang="es-ES_tradnl"/>
              <a:pPr>
                <a:defRPr/>
              </a:pPr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400">
                <a:cs typeface="+mn-cs"/>
              </a:defRPr>
            </a:lvl1pPr>
          </a:lstStyle>
          <a:p>
            <a:pPr>
              <a:defRPr/>
            </a:pPr>
            <a:endParaRPr lang="es-ES_tradnl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915400"/>
            <a:ext cx="21717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s-ES_trad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05064" y="8893076"/>
            <a:ext cx="682402" cy="273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1137614-47AE-4235-B7C0-6CC54CDCFFB8}" type="slidenum">
              <a:rPr lang="es-ES_tradnl" smtClean="0"/>
              <a:pPr>
                <a:defRPr/>
              </a:pPr>
              <a:t>‹Nº›</a:t>
            </a:fld>
            <a:endParaRPr lang="es-ES_tradnl" dirty="0"/>
          </a:p>
        </p:txBody>
      </p:sp>
      <p:sp>
        <p:nvSpPr>
          <p:cNvPr id="1032" name="AutoShape 8"/>
          <p:cNvSpPr>
            <a:spLocks noChangeArrowheads="1"/>
          </p:cNvSpPr>
          <p:nvPr/>
        </p:nvSpPr>
        <p:spPr bwMode="auto">
          <a:xfrm>
            <a:off x="76200" y="1066800"/>
            <a:ext cx="6705600" cy="7848600"/>
          </a:xfrm>
          <a:prstGeom prst="roundRect">
            <a:avLst>
              <a:gd name="adj" fmla="val 145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s-ES">
              <a:cs typeface="+mn-cs"/>
            </a:endParaRPr>
          </a:p>
        </p:txBody>
      </p:sp>
      <p:sp>
        <p:nvSpPr>
          <p:cNvPr id="1039" name="AutoShape 15"/>
          <p:cNvSpPr>
            <a:spLocks noChangeArrowheads="1"/>
          </p:cNvSpPr>
          <p:nvPr/>
        </p:nvSpPr>
        <p:spPr bwMode="auto">
          <a:xfrm>
            <a:off x="98749" y="0"/>
            <a:ext cx="6705600" cy="685800"/>
          </a:xfrm>
          <a:prstGeom prst="roundRect">
            <a:avLst>
              <a:gd name="adj" fmla="val 1131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s-ES_tradnl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CONCILIACION </a:t>
            </a:r>
          </a:p>
          <a:p>
            <a:pPr algn="ctr" eaLnBrk="0" hangingPunct="0">
              <a:defRPr/>
            </a:pPr>
            <a:r>
              <a:rPr lang="es-ES_tradnl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INVENTARIO FISICO MUEBLES-REGISTRO CONTABLES</a:t>
            </a:r>
          </a:p>
        </p:txBody>
      </p:sp>
      <p:pic>
        <p:nvPicPr>
          <p:cNvPr id="12" name="12 Imagen" descr="EscudoSanPedro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514349" y="176168"/>
            <a:ext cx="538387" cy="510480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7272" y="184193"/>
            <a:ext cx="605468" cy="5024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3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2498" y="2051037"/>
            <a:ext cx="4391025" cy="3981450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052736" y="6876256"/>
            <a:ext cx="5184576" cy="129266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CONCILIACION INVENTARIO FISICO BIENES MUEBLES Y REGISTRO CONTABLE </a:t>
            </a:r>
          </a:p>
          <a:p>
            <a:pPr algn="ctr"/>
            <a:r>
              <a:rPr lang="es-ES" sz="1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</a:rPr>
              <a:t>ENERO DICIEMBRE 2020</a:t>
            </a:r>
          </a:p>
          <a:p>
            <a:pPr algn="ctr"/>
            <a:endParaRPr lang="es-E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6D03E78-CF3E-4202-AFD5-85CD49F0E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672" y="1187625"/>
            <a:ext cx="5904655" cy="72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1815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8719E90A-734F-432E-ACC2-2DDD9FF60A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660" y="1331640"/>
            <a:ext cx="6120680" cy="7056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714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1131682E-B2D2-43D5-B48F-4A437A231A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664" y="1475656"/>
            <a:ext cx="604867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57044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s-ES_trad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114370</TotalTime>
  <Words>11</Words>
  <Application>Microsoft Office PowerPoint</Application>
  <PresentationFormat>Carta (216 x 279 mm)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Times New Roman</vt:lpstr>
      <vt:lpstr>Arial</vt:lpstr>
      <vt:lpstr>Diseño predeterminado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C.P. Eduardo Hernandez Jimenz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Informe 2 trimestre</dc:title>
  <dc:creator>C.P. Eduardo Hernandez Jimenz</dc:creator>
  <cp:lastModifiedBy>ISMAEL RODRIGUEZ ELIZALDE</cp:lastModifiedBy>
  <cp:revision>3122</cp:revision>
  <cp:lastPrinted>2020-01-22T05:29:24Z</cp:lastPrinted>
  <dcterms:created xsi:type="dcterms:W3CDTF">2001-03-29T19:20:00Z</dcterms:created>
  <dcterms:modified xsi:type="dcterms:W3CDTF">2023-05-24T16:04:01Z</dcterms:modified>
</cp:coreProperties>
</file>